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</p:sldIdLst>
  <p:sldSz cx="12192000" cy="6858000" type="screen16x9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/Relationships>
</file>

<file path=ppt/slides/slide1.xml><p:sld xmlns:a="http://schemas.openxmlformats.org/drawingml/2006/main" xmlns:p="http://schemas.openxmlformats.org/presentationml/2006/main"><p:cSld><p:spTree><p:nvGrpSpPr><p:cNvPr id="1" name=""/><p:cNvGrpSpPr/><p:nvPr/></p:nvGrpSpPr><p:grpSpPr/><p:sp><p:nvSpPr><p:cNvPr id="2" name="Title"/><p:cNvSpPr/><p:nvPr/></p:nvSpPr><p:spPr/><p:txBody><a:bodyPr/><a:lstStyle/><a:p><a:r><a:rPr lang="en-US" sz="2800" b="1"/><a:t>APA 7th Edition PowerPoint Example</a:t></a:r></p:txBody></p:sp></p:spTree></p:cSld></p:sld>
</file>